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78" r:id="rId3"/>
    <p:sldId id="259" r:id="rId4"/>
    <p:sldId id="258" r:id="rId5"/>
    <p:sldId id="261" r:id="rId6"/>
    <p:sldId id="260" r:id="rId7"/>
    <p:sldId id="280" r:id="rId8"/>
    <p:sldId id="262" r:id="rId9"/>
    <p:sldId id="264" r:id="rId10"/>
    <p:sldId id="265" r:id="rId11"/>
    <p:sldId id="266" r:id="rId12"/>
    <p:sldId id="267" r:id="rId13"/>
    <p:sldId id="273" r:id="rId14"/>
    <p:sldId id="269" r:id="rId15"/>
    <p:sldId id="268" r:id="rId16"/>
    <p:sldId id="270" r:id="rId17"/>
    <p:sldId id="271" r:id="rId18"/>
    <p:sldId id="272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75499"/>
  </p:normalViewPr>
  <p:slideViewPr>
    <p:cSldViewPr snapToGrid="0" snapToObjects="1">
      <p:cViewPr varScale="1">
        <p:scale>
          <a:sx n="69" d="100"/>
          <a:sy n="69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1AD83-72FD-B541-B4CF-55A720A0C4D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824BA-A43D-5341-857D-BC6CD573D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3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Transpiler</a:t>
            </a:r>
            <a:r>
              <a:rPr lang="en-US" dirty="0" smtClean="0"/>
              <a:t> ( ES6 -&gt; ES5 )</a:t>
            </a:r>
          </a:p>
          <a:p>
            <a:r>
              <a:rPr lang="en-US" dirty="0" smtClean="0"/>
              <a:t>Dependent Libraries</a:t>
            </a:r>
          </a:p>
          <a:p>
            <a:r>
              <a:rPr lang="en-US" dirty="0" smtClean="0"/>
              <a:t>Debug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5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Step-5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47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step-5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1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Step-6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34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62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Props are passed when a component gets instantiated.</a:t>
            </a:r>
          </a:p>
          <a:p>
            <a:r>
              <a:rPr lang="en-US" dirty="0" smtClean="0"/>
              <a:t>State is something that can change over time. Therefore, changes in state affect the rendering of components. </a:t>
            </a:r>
          </a:p>
          <a:p>
            <a:r>
              <a:rPr lang="en-US" dirty="0" smtClean="0"/>
              <a:t>state as some sort of private data structure of the component.	</a:t>
            </a:r>
          </a:p>
          <a:p>
            <a:r>
              <a:rPr lang="en-US" dirty="0" smtClean="0"/>
              <a:t>Props are immutable</a:t>
            </a:r>
          </a:p>
          <a:p>
            <a:r>
              <a:rPr lang="en-US" dirty="0" smtClean="0"/>
              <a:t>State is something internal and private to the component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53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componentWillMount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componentDidMount</a:t>
            </a:r>
            <a:endParaRPr lang="en-US" dirty="0" smtClean="0"/>
          </a:p>
          <a:p>
            <a:r>
              <a:rPr lang="en-US" dirty="0" err="1" smtClean="0"/>
              <a:t>componentWillReceiveProps</a:t>
            </a:r>
            <a:r>
              <a:rPr lang="en-US" dirty="0" smtClean="0"/>
              <a:t>(object </a:t>
            </a:r>
            <a:r>
              <a:rPr lang="en-US" dirty="0" err="1" smtClean="0"/>
              <a:t>nextProps</a:t>
            </a:r>
            <a:r>
              <a:rPr lang="en-US" dirty="0" smtClean="0"/>
              <a:t>) </a:t>
            </a:r>
          </a:p>
          <a:p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dirty="0" err="1" smtClean="0"/>
              <a:t>shouldComponentUpdate</a:t>
            </a:r>
            <a:r>
              <a:rPr lang="en-US" dirty="0" smtClean="0"/>
              <a:t>(object </a:t>
            </a:r>
            <a:r>
              <a:rPr lang="en-US" dirty="0" err="1" smtClean="0"/>
              <a:t>nextProps</a:t>
            </a:r>
            <a:r>
              <a:rPr lang="en-US" dirty="0" smtClean="0"/>
              <a:t>, object </a:t>
            </a:r>
            <a:r>
              <a:rPr lang="en-US" dirty="0" err="1" smtClean="0"/>
              <a:t>nextState</a:t>
            </a:r>
            <a:r>
              <a:rPr lang="en-US" dirty="0" smtClean="0"/>
              <a:t>) </a:t>
            </a:r>
          </a:p>
          <a:p>
            <a:r>
              <a:rPr lang="en-US" dirty="0" err="1" smtClean="0"/>
              <a:t>componentWillUpdate</a:t>
            </a:r>
            <a:r>
              <a:rPr lang="en-US" dirty="0" smtClean="0"/>
              <a:t>(object </a:t>
            </a:r>
            <a:r>
              <a:rPr lang="en-US" dirty="0" err="1" smtClean="0"/>
              <a:t>nextProps</a:t>
            </a:r>
            <a:r>
              <a:rPr lang="en-US" dirty="0" smtClean="0"/>
              <a:t>, object </a:t>
            </a:r>
            <a:r>
              <a:rPr lang="en-US" dirty="0" err="1" smtClean="0"/>
              <a:t>nextState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componentDidUpdate</a:t>
            </a:r>
            <a:r>
              <a:rPr lang="en-US" dirty="0" smtClean="0"/>
              <a:t>(object </a:t>
            </a:r>
            <a:r>
              <a:rPr lang="en-US" dirty="0" err="1" smtClean="0"/>
              <a:t>prevProps</a:t>
            </a:r>
            <a:r>
              <a:rPr lang="en-US" dirty="0" smtClean="0"/>
              <a:t>, object </a:t>
            </a:r>
            <a:r>
              <a:rPr lang="en-US" dirty="0" err="1" smtClean="0"/>
              <a:t>prevState</a:t>
            </a:r>
            <a:r>
              <a:rPr lang="en-US" dirty="0" smtClean="0"/>
              <a:t>) </a:t>
            </a:r>
          </a:p>
          <a:p>
            <a:r>
              <a:rPr lang="en-US" dirty="0" err="1" smtClean="0"/>
              <a:t>componentWillUnmount</a:t>
            </a:r>
            <a:r>
              <a:rPr lang="en-US" dirty="0" smtClean="0"/>
              <a:t>() </a:t>
            </a:r>
          </a:p>
          <a:p>
            <a:r>
              <a:rPr lang="en-US" dirty="0" err="1" smtClean="0"/>
              <a:t>React.unmountComponentAtNode</a:t>
            </a:r>
            <a:r>
              <a:rPr lang="en-US" dirty="0" smtClean="0"/>
              <a:t>(</a:t>
            </a:r>
            <a:r>
              <a:rPr lang="en-US" dirty="0" err="1" smtClean="0"/>
              <a:t>document.body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94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 false for </a:t>
            </a:r>
            <a:r>
              <a:rPr lang="en-US" dirty="0" err="1" smtClean="0"/>
              <a:t>shouldComponentUpdate</a:t>
            </a:r>
            <a:endParaRPr lang="en-US" dirty="0" smtClean="0"/>
          </a:p>
          <a:p>
            <a:r>
              <a:rPr lang="en-US" dirty="0" smtClean="0"/>
              <a:t>Show</a:t>
            </a:r>
            <a:r>
              <a:rPr lang="en-US" baseline="0" dirty="0" smtClean="0"/>
              <a:t> react dev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8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6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Render expects</a:t>
            </a:r>
            <a:r>
              <a:rPr lang="en-US" baseline="0" dirty="0" smtClean="0"/>
              <a:t> to return single element -&gt; always a single return element</a:t>
            </a:r>
          </a:p>
          <a:p>
            <a:r>
              <a:rPr lang="en-US" baseline="0" dirty="0" smtClean="0"/>
              <a:t>Step-0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14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Step-2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4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tags vs React components</a:t>
            </a:r>
          </a:p>
          <a:p>
            <a:r>
              <a:rPr lang="en-US" dirty="0" smtClean="0"/>
              <a:t>JSX uses this convention to differentiate between the local component classes and HTML tags</a:t>
            </a:r>
          </a:p>
          <a:p>
            <a:r>
              <a:rPr lang="en-US" dirty="0" smtClean="0"/>
              <a:t>Self closing tag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4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Guess what are we discussing</a:t>
            </a:r>
            <a:r>
              <a:rPr lang="en-US" baseline="0" dirty="0" smtClean="0"/>
              <a:t> now</a:t>
            </a:r>
          </a:p>
          <a:p>
            <a:r>
              <a:rPr lang="en-US" dirty="0" smtClean="0"/>
              <a:t>JavaScript expressions</a:t>
            </a:r>
          </a:p>
          <a:p>
            <a:r>
              <a:rPr lang="en-US" dirty="0" smtClean="0"/>
              <a:t>child expressions -&gt; {rows}</a:t>
            </a:r>
          </a:p>
          <a:p>
            <a:endParaRPr lang="en-US" dirty="0" smtClean="0"/>
          </a:p>
          <a:p>
            <a:r>
              <a:rPr lang="en-US" dirty="0" smtClean="0"/>
              <a:t>Step-3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81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{/* This is a comment */}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33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824BA-A43D-5341-857D-BC6CD573D4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6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4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6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8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6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1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80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3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0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42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10/20/16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9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err="1" smtClean="0">
                <a:solidFill>
                  <a:schemeClr val="accent2">
                    <a:lumMod val="50000"/>
                  </a:schemeClr>
                </a:solidFill>
              </a:rPr>
              <a:t>ReactJS</a:t>
            </a:r>
            <a:endParaRPr lang="en-US" sz="9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2">
                    <a:lumMod val="50000"/>
                  </a:schemeClr>
                </a:solidFill>
              </a:rPr>
              <a:t>Balakrishna Ragala</a:t>
            </a:r>
            <a:endParaRPr 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10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236" y="1818915"/>
            <a:ext cx="6565641" cy="49059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856" y="205273"/>
            <a:ext cx="5393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Improve this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34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73659" y="2164702"/>
            <a:ext cx="8290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{}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73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51961" y="2463282"/>
            <a:ext cx="83219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omments in JSX ??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76499" y="2332653"/>
            <a:ext cx="15792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mtClean="0">
                <a:solidFill>
                  <a:schemeClr val="accent2">
                    <a:lumMod val="50000"/>
                  </a:schemeClr>
                </a:solidFill>
              </a:rPr>
              <a:t>{?:}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21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1635" y="2444621"/>
            <a:ext cx="49568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accent2">
                    <a:lumMod val="50000"/>
                  </a:schemeClr>
                </a:solidFill>
              </a:rPr>
              <a:t>handleClick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4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5067" y="544285"/>
            <a:ext cx="51637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accent2">
                    <a:lumMod val="50000"/>
                  </a:schemeClr>
                </a:solidFill>
              </a:rPr>
              <a:t>this.state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={}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067" y="2559698"/>
            <a:ext cx="11950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accent2">
                    <a:lumMod val="50000"/>
                  </a:schemeClr>
                </a:solidFill>
              </a:rPr>
              <a:t>this.setState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({</a:t>
            </a:r>
            <a:r>
              <a:rPr lang="en-US" sz="8000" dirty="0" err="1" smtClean="0">
                <a:solidFill>
                  <a:schemeClr val="accent2">
                    <a:lumMod val="50000"/>
                  </a:schemeClr>
                </a:solidFill>
              </a:rPr>
              <a:t>msg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:”</a:t>
            </a:r>
            <a:r>
              <a:rPr lang="en-US" sz="8000" dirty="0" err="1" smtClean="0">
                <a:solidFill>
                  <a:schemeClr val="accent2">
                    <a:lumMod val="50000"/>
                  </a:schemeClr>
                </a:solidFill>
              </a:rPr>
              <a:t>recact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”})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8871" y="4652866"/>
            <a:ext cx="60440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accent2">
                    <a:lumMod val="50000"/>
                  </a:schemeClr>
                </a:solidFill>
              </a:rPr>
              <a:t>this.getState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()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11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1635" y="2444621"/>
            <a:ext cx="45127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accent2">
                    <a:lumMod val="50000"/>
                  </a:schemeClr>
                </a:solidFill>
              </a:rPr>
              <a:t>propTypes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8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8411" y="2463283"/>
            <a:ext cx="54760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solidFill>
                  <a:schemeClr val="accent2">
                    <a:lumMod val="50000"/>
                  </a:schemeClr>
                </a:solidFill>
              </a:rPr>
              <a:t>defaultProps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871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8411" y="2463283"/>
            <a:ext cx="59118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rops vs state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759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524000"/>
            <a:ext cx="3733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06" y="223934"/>
            <a:ext cx="11438108" cy="6443467"/>
          </a:xfrm>
        </p:spPr>
      </p:pic>
    </p:spTree>
    <p:extLst>
      <p:ext uri="{BB962C8B-B14F-4D97-AF65-F5344CB8AC3E}">
        <p14:creationId xmlns:p14="http://schemas.microsoft.com/office/powerpoint/2010/main" val="7307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7241" y="1156996"/>
            <a:ext cx="1202136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ʇunoWๅๅıMʇuəuodɯoɔ</a:t>
            </a:r>
            <a:endParaRPr lang="en-US" sz="3200" dirty="0"/>
          </a:p>
          <a:p>
            <a:r>
              <a:rPr lang="en-US" sz="3200" dirty="0" err="1"/>
              <a:t>ʇunoWpıႧʇuəuodɯoɔ</a:t>
            </a:r>
            <a:endParaRPr lang="en-US" sz="3200" dirty="0" smtClean="0"/>
          </a:p>
          <a:p>
            <a:r>
              <a:rPr lang="en-US" sz="3200" dirty="0" smtClean="0"/>
              <a:t>(</a:t>
            </a:r>
            <a:r>
              <a:rPr lang="en-US" sz="3200" dirty="0" err="1" smtClean="0"/>
              <a:t>sporPtxen</a:t>
            </a:r>
            <a:r>
              <a:rPr lang="en-US" sz="3200" dirty="0" smtClean="0"/>
              <a:t> </a:t>
            </a:r>
            <a:r>
              <a:rPr lang="en-US" sz="3200" dirty="0" err="1" smtClean="0"/>
              <a:t>tcejbo</a:t>
            </a:r>
            <a:r>
              <a:rPr lang="en-US" sz="3200" dirty="0" smtClean="0"/>
              <a:t>)</a:t>
            </a:r>
            <a:r>
              <a:rPr lang="en-US" sz="3200" dirty="0" err="1" smtClean="0"/>
              <a:t>sporPevieceRlliWtnenopmoc</a:t>
            </a:r>
            <a:endParaRPr lang="en-US" sz="3200" dirty="0" smtClean="0"/>
          </a:p>
          <a:p>
            <a:r>
              <a:rPr lang="en-US" sz="3200" dirty="0" err="1" smtClean="0"/>
              <a:t>boolean</a:t>
            </a:r>
            <a:r>
              <a:rPr lang="en-US" sz="3200" dirty="0" smtClean="0"/>
              <a:t> </a:t>
            </a:r>
            <a:r>
              <a:rPr lang="en-US" sz="3200" dirty="0" err="1"/>
              <a:t>shouldComponentUpdate</a:t>
            </a:r>
            <a:r>
              <a:rPr lang="en-US" sz="3200" dirty="0"/>
              <a:t>(object </a:t>
            </a:r>
            <a:r>
              <a:rPr lang="en-US" sz="3200" dirty="0" err="1"/>
              <a:t>nextProps</a:t>
            </a:r>
            <a:r>
              <a:rPr lang="en-US" sz="3200" dirty="0"/>
              <a:t>, object </a:t>
            </a:r>
            <a:r>
              <a:rPr lang="en-US" sz="3200" dirty="0" err="1"/>
              <a:t>nextState</a:t>
            </a:r>
            <a:r>
              <a:rPr lang="en-US" sz="3200" dirty="0"/>
              <a:t>) </a:t>
            </a:r>
          </a:p>
          <a:p>
            <a:r>
              <a:rPr lang="en-US" sz="3200" dirty="0" err="1" smtClean="0"/>
              <a:t>componentWillUpdate</a:t>
            </a:r>
            <a:r>
              <a:rPr lang="en-US" sz="3200" dirty="0" smtClean="0"/>
              <a:t>(object </a:t>
            </a:r>
            <a:r>
              <a:rPr lang="en-US" sz="3200" dirty="0" err="1"/>
              <a:t>nextProps</a:t>
            </a:r>
            <a:r>
              <a:rPr lang="en-US" sz="3200" dirty="0"/>
              <a:t>, object </a:t>
            </a:r>
            <a:r>
              <a:rPr lang="en-US" sz="3200" dirty="0" err="1" smtClean="0"/>
              <a:t>nextState</a:t>
            </a:r>
            <a:r>
              <a:rPr lang="en-US" sz="3200" dirty="0" smtClean="0"/>
              <a:t>)</a:t>
            </a:r>
          </a:p>
          <a:p>
            <a:r>
              <a:rPr lang="en-US" sz="3200" dirty="0" err="1" smtClean="0"/>
              <a:t>componentDidUpdate</a:t>
            </a:r>
            <a:r>
              <a:rPr lang="en-US" sz="3200" dirty="0" smtClean="0"/>
              <a:t>(object </a:t>
            </a:r>
            <a:r>
              <a:rPr lang="en-US" sz="3200" dirty="0" err="1"/>
              <a:t>prevProps</a:t>
            </a:r>
            <a:r>
              <a:rPr lang="en-US" sz="3200" dirty="0"/>
              <a:t>, object </a:t>
            </a:r>
            <a:r>
              <a:rPr lang="en-US" sz="3200" dirty="0" err="1" smtClean="0"/>
              <a:t>prevState</a:t>
            </a:r>
            <a:r>
              <a:rPr lang="en-US" sz="3200" dirty="0" smtClean="0"/>
              <a:t>)</a:t>
            </a:r>
          </a:p>
          <a:p>
            <a:r>
              <a:rPr lang="en-US" sz="3200" dirty="0"/>
              <a:t>)(</a:t>
            </a:r>
            <a:r>
              <a:rPr lang="en-US" sz="3200" dirty="0" err="1" smtClean="0"/>
              <a:t>tnuomnUlliWtnenopmoc</a:t>
            </a:r>
            <a:endParaRPr lang="en-US" sz="3200" dirty="0" smtClean="0"/>
          </a:p>
          <a:p>
            <a:r>
              <a:rPr lang="en-US" sz="3200" dirty="0" err="1" smtClean="0"/>
              <a:t>React.unmountComponentAtNode</a:t>
            </a:r>
            <a:r>
              <a:rPr lang="en-US" sz="3200" dirty="0" smtClean="0"/>
              <a:t>(</a:t>
            </a:r>
            <a:r>
              <a:rPr lang="en-US" sz="3200" dirty="0" err="1" smtClean="0"/>
              <a:t>document.body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326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70" y="2332654"/>
            <a:ext cx="97298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mtClean="0">
                <a:solidFill>
                  <a:schemeClr val="accent2">
                    <a:lumMod val="50000"/>
                  </a:schemeClr>
                </a:solidFill>
              </a:rPr>
              <a:t>When render is called?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97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332" y="2425960"/>
            <a:ext cx="49749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50000"/>
                  </a:schemeClr>
                </a:solidFill>
              </a:rPr>
              <a:t>r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eturn false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2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555" y="1023192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Lets make this interactive – ask, know, say, comment, suggest, laugh, learn, feel, see, do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94558" y="2332653"/>
            <a:ext cx="70888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reate-react-app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81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13" y="596899"/>
            <a:ext cx="9989199" cy="529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0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83" y="1028026"/>
            <a:ext cx="6959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5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67" y="2040811"/>
            <a:ext cx="9665362" cy="19713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6067" y="2040810"/>
            <a:ext cx="9665362" cy="2160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24947" y="2480167"/>
            <a:ext cx="9330612" cy="546319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5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4231" y="2463282"/>
            <a:ext cx="4963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{</a:t>
            </a:r>
            <a:r>
              <a:rPr lang="en-US" sz="8000" dirty="0" err="1" smtClean="0">
                <a:solidFill>
                  <a:schemeClr val="accent2">
                    <a:lumMod val="50000"/>
                  </a:schemeClr>
                </a:solidFill>
              </a:rPr>
              <a:t>this.props</a:t>
            </a:r>
            <a:r>
              <a:rPr lang="en-US" sz="8000" dirty="0" smtClean="0">
                <a:solidFill>
                  <a:schemeClr val="accent2">
                    <a:lumMod val="50000"/>
                  </a:schemeClr>
                </a:solidFill>
              </a:rPr>
              <a:t>}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719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1961" y="2463282"/>
            <a:ext cx="78579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mtClean="0">
                <a:solidFill>
                  <a:schemeClr val="accent2">
                    <a:lumMod val="50000"/>
                  </a:schemeClr>
                </a:solidFill>
              </a:rPr>
              <a:t>&lt;Table&gt; vs &lt;table&gt;</a:t>
            </a:r>
            <a:endParaRPr lang="en-US" sz="8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5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2159</TotalTime>
  <Words>266</Words>
  <Application>Microsoft Macintosh PowerPoint</Application>
  <PresentationFormat>Widescreen</PresentationFormat>
  <Paragraphs>80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Arial</vt:lpstr>
      <vt:lpstr>Office Theme</vt:lpstr>
      <vt:lpstr>ReactJS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</dc:title>
  <dc:creator>Ragala, Balakrishna</dc:creator>
  <cp:lastModifiedBy>Ragala, Balakrishna</cp:lastModifiedBy>
  <cp:revision>43</cp:revision>
  <dcterms:created xsi:type="dcterms:W3CDTF">2016-10-20T07:20:03Z</dcterms:created>
  <dcterms:modified xsi:type="dcterms:W3CDTF">2016-10-21T19:19:50Z</dcterms:modified>
</cp:coreProperties>
</file>